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37" r:id="rId3"/>
    <p:sldId id="338" r:id="rId4"/>
    <p:sldId id="339" r:id="rId5"/>
    <p:sldId id="340" r:id="rId6"/>
    <p:sldId id="341" r:id="rId7"/>
    <p:sldId id="328" r:id="rId8"/>
    <p:sldId id="308" r:id="rId9"/>
    <p:sldId id="309" r:id="rId10"/>
    <p:sldId id="310" r:id="rId11"/>
    <p:sldId id="307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410"/>
  </p:normalViewPr>
  <p:slideViewPr>
    <p:cSldViewPr snapToGrid="0" snapToObjects="1">
      <p:cViewPr>
        <p:scale>
          <a:sx n="79" d="100"/>
          <a:sy n="79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2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6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University of Hamburg</a:t>
            </a:r>
          </a:p>
          <a:p>
            <a:r>
              <a:rPr lang="en-US" dirty="0"/>
              <a:t>May 29-30, 2018</a:t>
            </a:r>
          </a:p>
          <a:p>
            <a:r>
              <a:rPr lang="en-US" dirty="0"/>
              <a:t>Day 1</a:t>
            </a:r>
          </a:p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2765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is a special class of pages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by default all members of a group wait until everyone reaches this stage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after that they proceed further along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when players reach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after_all_players_arrive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is executed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it can be skipped with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method (as normal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loops, conditions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conditions and loops in templates:</a:t>
            </a:r>
          </a:p>
          <a:p>
            <a:endParaRPr lang="en-US" dirty="0" smtClean="0"/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if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player.age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30 %}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hi, dude!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else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Dear Mr. Player,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players info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obtain information about other players, using their ids in group or roles:</a:t>
            </a:r>
          </a:p>
          <a:p>
            <a:endParaRPr lang="en-US" dirty="0" smtClean="0"/>
          </a:p>
          <a:p>
            <a:pPr marL="528638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self.group.get_player_by_role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(’ROLE_NAME’)</a:t>
            </a:r>
          </a:p>
          <a:p>
            <a:pPr marL="528638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self.group.get_player_by_id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(‘ID’)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static  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smtClean="0"/>
              <a:t>‘group’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form_fields</a:t>
            </a:r>
            <a:r>
              <a:rPr lang="en-US" dirty="0" smtClean="0"/>
              <a:t> </a:t>
            </a:r>
            <a:r>
              <a:rPr lang="en-US" dirty="0"/>
              <a:t>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smtClean="0"/>
              <a:t>‘group’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form_fields</a:t>
            </a:r>
            <a:r>
              <a:rPr lang="en-US" dirty="0" smtClean="0"/>
              <a:t> </a:t>
            </a:r>
            <a:r>
              <a:rPr lang="en-US" dirty="0"/>
              <a:t>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54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18021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thenib.imgix.net/usq/eeb8c9ad-4521-48b3-a18a-a5c5f42788f6/the-ultimatum-game-4af0e8c7e365-1.png?auto=compress,format&amp;cs=srgb&amp;_=6ba7adaf81cf39e6f9cdbf847a98e5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4" y="1910443"/>
            <a:ext cx="65151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12100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thenib.imgix.net/usq/ad5c08f3-b285-477e-8c24-1b5f1ca12d4a/the-ultimatum-game-4af0e8c7e365-2.png?auto=compress,format&amp;cs=srgb&amp;_=ffbf20faf1bdf64342cf7f598e2ceb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4" y="1845129"/>
            <a:ext cx="65151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45320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thenib.imgix.net/usq/b246a690-e2e3-45d6-9e4b-d878e4cba6fb/the-ultimatum-game-4af0e8c7e365-3.png?auto=compress,format&amp;cs=srgb&amp;_=699ffcaff91745329ee6bbe76d212a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5" y="1877786"/>
            <a:ext cx="6515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19792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700338" indent="739775"/>
            <a:r>
              <a:rPr lang="en-US" dirty="0" smtClean="0"/>
              <a:t>Ultimatum game: meta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16808"/>
            <a:ext cx="4127500" cy="648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4900" y="6204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39343" y="5763986"/>
            <a:ext cx="7129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dirty="0" err="1"/>
              <a:t>Oosterbeek</a:t>
            </a:r>
            <a:r>
              <a:rPr lang="en-US" dirty="0"/>
              <a:t>, H., </a:t>
            </a:r>
            <a:r>
              <a:rPr lang="en-US" dirty="0" err="1"/>
              <a:t>Sloof</a:t>
            </a:r>
            <a:r>
              <a:rPr lang="en-US" dirty="0"/>
              <a:t>, R. and Van De </a:t>
            </a:r>
            <a:r>
              <a:rPr lang="en-US" dirty="0" err="1"/>
              <a:t>Kuilen</a:t>
            </a:r>
            <a:r>
              <a:rPr lang="en-US" dirty="0"/>
              <a:t>, G., 2004. </a:t>
            </a:r>
            <a:endParaRPr lang="en-US" dirty="0" smtClean="0"/>
          </a:p>
          <a:p>
            <a:r>
              <a:rPr lang="en-US" dirty="0" smtClean="0"/>
              <a:t>Cultural </a:t>
            </a:r>
            <a:r>
              <a:rPr lang="en-US" dirty="0"/>
              <a:t>differences in ultimatum game experiments: </a:t>
            </a:r>
            <a:endParaRPr lang="en-US" dirty="0" smtClean="0"/>
          </a:p>
          <a:p>
            <a:r>
              <a:rPr lang="en-US" dirty="0" smtClean="0"/>
              <a:t>Evidence </a:t>
            </a:r>
            <a:r>
              <a:rPr lang="en-US" dirty="0"/>
              <a:t>from a meta-analysis. </a:t>
            </a:r>
            <a:r>
              <a:rPr lang="en-US" i="1" dirty="0"/>
              <a:t>Experimental economics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(2), pp.171-188.</a:t>
            </a:r>
          </a:p>
        </p:txBody>
      </p:sp>
    </p:spTree>
    <p:extLst>
      <p:ext uri="{BB962C8B-B14F-4D97-AF65-F5344CB8AC3E}">
        <p14:creationId xmlns:p14="http://schemas.microsoft.com/office/powerpoint/2010/main" val="12743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7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30"/>
            <a:ext cx="12192000" cy="1690688"/>
          </a:xfrm>
        </p:spPr>
        <p:txBody>
          <a:bodyPr/>
          <a:lstStyle/>
          <a:p>
            <a:r>
              <a:rPr lang="en-US" smtClean="0"/>
              <a:t>Ultimatum game </a:t>
            </a:r>
            <a:r>
              <a:rPr lang="en-US" dirty="0" smtClean="0"/>
              <a:t>-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role(self):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if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self.id_in_group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==1: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’sender’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else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'receiver’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role() </a:t>
            </a:r>
            <a:r>
              <a:rPr lang="en-US" dirty="0" smtClean="0"/>
              <a:t>is a method of a Player’s model</a:t>
            </a:r>
          </a:p>
          <a:p>
            <a:r>
              <a:rPr lang="en-US" dirty="0" smtClean="0"/>
              <a:t>we can use id of a player within a group to assign roles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. or any other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 </a:t>
            </a:r>
            <a:r>
              <a:rPr lang="mr-IN" dirty="0" smtClean="0"/>
              <a:t>–</a:t>
            </a:r>
            <a:r>
              <a:rPr lang="en-US" dirty="0" smtClean="0"/>
              <a:t> conditional 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Decision(Page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'group'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dg_decision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'dictator'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a method built-in in a Page</a:t>
            </a:r>
          </a:p>
          <a:p>
            <a:r>
              <a:rPr lang="en-US" dirty="0" smtClean="0"/>
              <a:t>by default it is shown to all players</a:t>
            </a:r>
          </a:p>
          <a:p>
            <a:r>
              <a:rPr lang="en-US" dirty="0" smtClean="0"/>
              <a:t>if under certain condition it returns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 smtClean="0"/>
              <a:t>, it is skipped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</TotalTime>
  <Words>2336</Words>
  <Application>Microsoft Macintosh PowerPoint</Application>
  <PresentationFormat>Widescreen</PresentationFormat>
  <Paragraphs>501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Consolas</vt:lpstr>
      <vt:lpstr>Courier</vt:lpstr>
      <vt:lpstr>Courier New</vt:lpstr>
      <vt:lpstr>Futura Medium</vt:lpstr>
      <vt:lpstr>Helvetica Neue</vt:lpstr>
      <vt:lpstr>Helvetica Neue Light</vt:lpstr>
      <vt:lpstr>Helvetica Neue Medium</vt:lpstr>
      <vt:lpstr>Lucida Console</vt:lpstr>
      <vt:lpstr>Times New Roman</vt:lpstr>
      <vt:lpstr>Office Theme</vt:lpstr>
      <vt:lpstr>oTree workshop</vt:lpstr>
      <vt:lpstr>Ultimatum game</vt:lpstr>
      <vt:lpstr>Ultimatum game</vt:lpstr>
      <vt:lpstr>Ultimatum game</vt:lpstr>
      <vt:lpstr>Ultimatum game</vt:lpstr>
      <vt:lpstr>Ultimatum game: meta</vt:lpstr>
      <vt:lpstr>Ultimatum: planning</vt:lpstr>
      <vt:lpstr>Ultimatum game - roles</vt:lpstr>
      <vt:lpstr>Ultimatum game – conditional view</vt:lpstr>
      <vt:lpstr>WaitPage</vt:lpstr>
      <vt:lpstr>Templates: loops, conditions</vt:lpstr>
      <vt:lpstr>Other players info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86</cp:revision>
  <dcterms:created xsi:type="dcterms:W3CDTF">2018-05-14T20:05:36Z</dcterms:created>
  <dcterms:modified xsi:type="dcterms:W3CDTF">2018-05-29T05:54:26Z</dcterms:modified>
</cp:coreProperties>
</file>